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75" r:id="rId7"/>
    <p:sldId id="259" r:id="rId8"/>
    <p:sldId id="257" r:id="rId9"/>
    <p:sldId id="261" r:id="rId10"/>
    <p:sldId id="266" r:id="rId11"/>
    <p:sldId id="260" r:id="rId12"/>
    <p:sldId id="267" r:id="rId13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in M. WiT" initials="BMW" lastIdx="1" clrIdx="0">
    <p:extLst>
      <p:ext uri="{19B8F6BF-5375-455C-9EA6-DF929625EA0E}">
        <p15:presenceInfo xmlns:p15="http://schemas.microsoft.com/office/powerpoint/2012/main" userId="S::WiT@adelbert.nl::01dfc270-9c8f-483a-9911-307eb848e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51" autoAdjust="0"/>
  </p:normalViewPr>
  <p:slideViewPr>
    <p:cSldViewPr snapToGrid="0">
      <p:cViewPr varScale="1">
        <p:scale>
          <a:sx n="43" d="100"/>
          <a:sy n="43" d="100"/>
        </p:scale>
        <p:origin x="1552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don A.M. - NeC" userId="2792adf2-b213-4b53-aefd-725895e4039a" providerId="ADAL" clId="{24336D28-3749-4598-B6FA-74C2BDCED959}"/>
    <pc:docChg chg="custSel modSld">
      <pc:chgData name="Condon A.M. - NeC" userId="2792adf2-b213-4b53-aefd-725895e4039a" providerId="ADAL" clId="{24336D28-3749-4598-B6FA-74C2BDCED959}" dt="2024-09-04T07:00:03.557" v="27" actId="478"/>
      <pc:docMkLst>
        <pc:docMk/>
      </pc:docMkLst>
      <pc:sldChg chg="modNotesTx">
        <pc:chgData name="Condon A.M. - NeC" userId="2792adf2-b213-4b53-aefd-725895e4039a" providerId="ADAL" clId="{24336D28-3749-4598-B6FA-74C2BDCED959}" dt="2024-09-04T06:59:21.200" v="1" actId="6549"/>
        <pc:sldMkLst>
          <pc:docMk/>
          <pc:sldMk cId="275631652" sldId="257"/>
        </pc:sldMkLst>
      </pc:sldChg>
      <pc:sldChg chg="modNotesTx">
        <pc:chgData name="Condon A.M. - NeC" userId="2792adf2-b213-4b53-aefd-725895e4039a" providerId="ADAL" clId="{24336D28-3749-4598-B6FA-74C2BDCED959}" dt="2024-09-04T06:59:13.334" v="0" actId="6549"/>
        <pc:sldMkLst>
          <pc:docMk/>
          <pc:sldMk cId="2984262107" sldId="259"/>
        </pc:sldMkLst>
      </pc:sldChg>
      <pc:sldChg chg="delSp mod delAnim">
        <pc:chgData name="Condon A.M. - NeC" userId="2792adf2-b213-4b53-aefd-725895e4039a" providerId="ADAL" clId="{24336D28-3749-4598-B6FA-74C2BDCED959}" dt="2024-09-04T07:00:03.557" v="27" actId="478"/>
        <pc:sldMkLst>
          <pc:docMk/>
          <pc:sldMk cId="1475571462" sldId="260"/>
        </pc:sldMkLst>
        <pc:picChg chg="del">
          <ac:chgData name="Condon A.M. - NeC" userId="2792adf2-b213-4b53-aefd-725895e4039a" providerId="ADAL" clId="{24336D28-3749-4598-B6FA-74C2BDCED959}" dt="2024-09-04T07:00:03.557" v="27" actId="478"/>
          <ac:picMkLst>
            <pc:docMk/>
            <pc:sldMk cId="1475571462" sldId="260"/>
            <ac:picMk id="7" creationId="{A2E5955E-B678-B5A2-F9FA-6C11F224950D}"/>
          </ac:picMkLst>
        </pc:picChg>
      </pc:sldChg>
      <pc:sldChg chg="modSp mod modNotesTx">
        <pc:chgData name="Condon A.M. - NeC" userId="2792adf2-b213-4b53-aefd-725895e4039a" providerId="ADAL" clId="{24336D28-3749-4598-B6FA-74C2BDCED959}" dt="2024-09-04T06:59:51.550" v="26" actId="20577"/>
        <pc:sldMkLst>
          <pc:docMk/>
          <pc:sldMk cId="4152917746" sldId="261"/>
        </pc:sldMkLst>
        <pc:spChg chg="mod">
          <ac:chgData name="Condon A.M. - NeC" userId="2792adf2-b213-4b53-aefd-725895e4039a" providerId="ADAL" clId="{24336D28-3749-4598-B6FA-74C2BDCED959}" dt="2024-09-04T06:59:51.550" v="26" actId="20577"/>
          <ac:spMkLst>
            <pc:docMk/>
            <pc:sldMk cId="4152917746" sldId="26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82F01-B9CB-48E9-9D89-701AC4570D4D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6E3B-ABF9-4A08-A154-CE10F4DA87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37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6E3B-ABF9-4A08-A154-CE10F4DA876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47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6E3B-ABF9-4A08-A154-CE10F4DA876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72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72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43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83A72-8D05-4BAA-9328-88D5D4E616F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74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6E3B-ABF9-4A08-A154-CE10F4DA876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67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6E3B-ABF9-4A08-A154-CE10F4DA876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87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6E3B-ABF9-4A08-A154-CE10F4DA876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07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26E3B-ABF9-4A08-A154-CE10F4DA876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53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30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06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74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50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58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1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99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31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56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5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22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08A1-E523-4864-B42E-197088A5B8E1}" type="datetimeFigureOut">
              <a:rPr lang="nl-NL" smtClean="0"/>
              <a:t>4-9-2024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D775-B95C-405A-A19E-897F8FD9A8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1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k@adelbert.n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Ouderavond 3t	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Dinsdag 3 september 2024</a:t>
            </a:r>
          </a:p>
        </p:txBody>
      </p:sp>
      <p:sp>
        <p:nvSpPr>
          <p:cNvPr id="4" name="Ring 3"/>
          <p:cNvSpPr/>
          <p:nvPr/>
        </p:nvSpPr>
        <p:spPr>
          <a:xfrm>
            <a:off x="9172127" y="87144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980"/>
            <a:ext cx="6859305" cy="2301266"/>
          </a:xfrm>
          <a:prstGeom prst="rect">
            <a:avLst/>
          </a:prstGeom>
        </p:spPr>
      </p:pic>
      <p:sp>
        <p:nvSpPr>
          <p:cNvPr id="5" name="Ring 4"/>
          <p:cNvSpPr/>
          <p:nvPr/>
        </p:nvSpPr>
        <p:spPr>
          <a:xfrm>
            <a:off x="162117" y="4429919"/>
            <a:ext cx="7591361" cy="7591361"/>
          </a:xfrm>
          <a:prstGeom prst="donut">
            <a:avLst>
              <a:gd name="adj" fmla="val 3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2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Even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13010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Mentoren:</a:t>
            </a: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3t1 Nanda Welter</a:t>
            </a: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3t2 Arie Hoogendijk</a:t>
            </a: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3t3 Silvia Remmerswaal</a:t>
            </a: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Mitchell Kluivers – decaan vmbo-t</a:t>
            </a: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Anette </a:t>
            </a:r>
            <a:r>
              <a:rPr lang="nl-NL" dirty="0" err="1">
                <a:solidFill>
                  <a:schemeClr val="bg2"/>
                </a:solidFill>
              </a:rPr>
              <a:t>Condon</a:t>
            </a:r>
          </a:p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afdelingsleider vmbo-t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ing 4"/>
          <p:cNvSpPr/>
          <p:nvPr/>
        </p:nvSpPr>
        <p:spPr>
          <a:xfrm>
            <a:off x="7991363" y="3019323"/>
            <a:ext cx="7591361" cy="7591361"/>
          </a:xfrm>
          <a:prstGeom prst="donut">
            <a:avLst>
              <a:gd name="adj" fmla="val 3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r="65690"/>
          <a:stretch/>
        </p:blipFill>
        <p:spPr>
          <a:xfrm>
            <a:off x="9978619" y="42996"/>
            <a:ext cx="2221355" cy="21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7977219" y="-48277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4678884" y="3312909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/>
                </a:solidFill>
              </a:rPr>
              <a:t>Anette </a:t>
            </a:r>
            <a:r>
              <a:rPr lang="nl-NL" dirty="0" err="1">
                <a:solidFill>
                  <a:schemeClr val="bg2"/>
                </a:solidFill>
              </a:rPr>
              <a:t>Condon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nec@adelbert.nl</a:t>
            </a: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Werkzaam op ma, di, wo, do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Docent Nederlands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Afdelingsleider</a:t>
            </a:r>
            <a:endParaRPr lang="nl-NL" sz="2800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0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3762439" y="4604921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ing 4"/>
          <p:cNvSpPr/>
          <p:nvPr/>
        </p:nvSpPr>
        <p:spPr>
          <a:xfrm>
            <a:off x="7558119" y="-805550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Adelbert College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6925"/>
            <a:ext cx="4551947" cy="2254505"/>
          </a:xfrm>
        </p:spPr>
        <p:txBody>
          <a:bodyPr/>
          <a:lstStyle/>
          <a:p>
            <a:r>
              <a:rPr lang="nl-NL" dirty="0"/>
              <a:t>Verbinding</a:t>
            </a:r>
          </a:p>
          <a:p>
            <a:r>
              <a:rPr lang="nl-NL" dirty="0"/>
              <a:t>Vertrouwen</a:t>
            </a:r>
          </a:p>
          <a:p>
            <a:r>
              <a:rPr lang="nl-NL" dirty="0"/>
              <a:t>Verantwoordelijkheid</a:t>
            </a:r>
          </a:p>
        </p:txBody>
      </p:sp>
      <p:sp>
        <p:nvSpPr>
          <p:cNvPr id="6" name="Rechthoek 5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4F42B8-943B-76A6-B433-72C94181F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B970B0-8D99-ECDD-4E52-17874B646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32"/>
          <a:stretch/>
        </p:blipFill>
        <p:spPr>
          <a:xfrm>
            <a:off x="788324" y="3671430"/>
            <a:ext cx="2086083" cy="26496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E7BCF90-F822-F704-3718-FDA4A98501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1" b="13571"/>
          <a:stretch/>
        </p:blipFill>
        <p:spPr>
          <a:xfrm>
            <a:off x="5440022" y="452463"/>
            <a:ext cx="3454612" cy="254863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DAE50F6-6942-D473-7496-AEFA047E0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738" y="3671430"/>
            <a:ext cx="2123682" cy="264960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4E37DF2-405D-BC8B-8490-E322241D1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994" y="3671430"/>
            <a:ext cx="2143157" cy="26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6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7977219" y="-48277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6566678" y="3353748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Vmbo-tl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>
                <a:solidFill>
                  <a:schemeClr val="bg2"/>
                </a:solidFill>
              </a:rPr>
              <a:t>Basis – kader – gemengde- en theoretische leerweg</a:t>
            </a:r>
          </a:p>
          <a:p>
            <a:pPr marL="0" indent="0">
              <a:buNone/>
            </a:pPr>
            <a:endParaRPr lang="nl-NL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>
                <a:solidFill>
                  <a:schemeClr val="bg2"/>
                </a:solidFill>
              </a:rPr>
              <a:t>Een vmbo-tl diploma, het hoogste niveau van het vmbo, </a:t>
            </a:r>
          </a:p>
          <a:p>
            <a:pPr marL="0" indent="0">
              <a:buNone/>
            </a:pPr>
            <a:r>
              <a:rPr lang="nl-NL">
                <a:solidFill>
                  <a:schemeClr val="bg2"/>
                </a:solidFill>
              </a:rPr>
              <a:t>geeft toegang tot:</a:t>
            </a:r>
          </a:p>
          <a:p>
            <a:pPr marL="0" indent="0">
              <a:buNone/>
            </a:pPr>
            <a:endParaRPr lang="nl-NL">
              <a:solidFill>
                <a:schemeClr val="bg2"/>
              </a:solidFill>
            </a:endParaRPr>
          </a:p>
          <a:p>
            <a:r>
              <a:rPr lang="nl-NL">
                <a:solidFill>
                  <a:schemeClr val="bg2"/>
                </a:solidFill>
              </a:rPr>
              <a:t>MBO4, het hoogste niveau van het MBO</a:t>
            </a:r>
          </a:p>
          <a:p>
            <a:r>
              <a:rPr lang="nl-NL">
                <a:solidFill>
                  <a:schemeClr val="bg2"/>
                </a:solidFill>
              </a:rPr>
              <a:t>4 havo</a:t>
            </a:r>
          </a:p>
        </p:txBody>
      </p:sp>
    </p:spTree>
    <p:extLst>
      <p:ext uri="{BB962C8B-B14F-4D97-AF65-F5344CB8AC3E}">
        <p14:creationId xmlns:p14="http://schemas.microsoft.com/office/powerpoint/2010/main" val="27563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7977219" y="-48277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4678884" y="3312909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Het derde leerjaar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Vooreindexamenjaar – PTA (waarbij </a:t>
            </a:r>
            <a:r>
              <a:rPr lang="nl-NL" dirty="0" err="1">
                <a:solidFill>
                  <a:schemeClr val="bg2"/>
                </a:solidFill>
              </a:rPr>
              <a:t>gs</a:t>
            </a:r>
            <a:r>
              <a:rPr lang="nl-NL" dirty="0">
                <a:solidFill>
                  <a:schemeClr val="bg2"/>
                </a:solidFill>
              </a:rPr>
              <a:t>, </a:t>
            </a:r>
            <a:r>
              <a:rPr lang="nl-NL" dirty="0" err="1">
                <a:solidFill>
                  <a:schemeClr val="bg2"/>
                </a:solidFill>
              </a:rPr>
              <a:t>ak</a:t>
            </a:r>
            <a:r>
              <a:rPr lang="nl-NL" dirty="0">
                <a:solidFill>
                  <a:schemeClr val="bg2"/>
                </a:solidFill>
              </a:rPr>
              <a:t>, lo1 en lo2 cijfer</a:t>
            </a:r>
            <a:br>
              <a:rPr lang="nl-NL" dirty="0">
                <a:solidFill>
                  <a:schemeClr val="bg2"/>
                </a:solidFill>
              </a:rPr>
            </a:br>
            <a:r>
              <a:rPr lang="nl-NL" dirty="0">
                <a:solidFill>
                  <a:schemeClr val="bg2"/>
                </a:solidFill>
              </a:rPr>
              <a:t> 				naar 4T meenemen)</a:t>
            </a:r>
          </a:p>
          <a:p>
            <a:r>
              <a:rPr lang="nl-NL" dirty="0">
                <a:solidFill>
                  <a:schemeClr val="bg2"/>
                </a:solidFill>
              </a:rPr>
              <a:t>CKV/kunstvakken 1</a:t>
            </a:r>
          </a:p>
          <a:p>
            <a:r>
              <a:rPr lang="nl-NL" dirty="0">
                <a:solidFill>
                  <a:schemeClr val="bg2"/>
                </a:solidFill>
              </a:rPr>
              <a:t>Maatschappijleer (wordt in 3T afgerond!)</a:t>
            </a:r>
          </a:p>
          <a:p>
            <a:r>
              <a:rPr lang="nl-NL" dirty="0">
                <a:solidFill>
                  <a:schemeClr val="bg2"/>
                </a:solidFill>
              </a:rPr>
              <a:t>Beroepenstage</a:t>
            </a:r>
          </a:p>
          <a:p>
            <a:r>
              <a:rPr lang="nl-NL" dirty="0">
                <a:solidFill>
                  <a:schemeClr val="bg2"/>
                </a:solidFill>
              </a:rPr>
              <a:t>Vakkenpakket 4T kiezen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1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7977219" y="-482772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Ring 5"/>
          <p:cNvSpPr/>
          <p:nvPr/>
        </p:nvSpPr>
        <p:spPr>
          <a:xfrm>
            <a:off x="4678884" y="3312909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690"/>
          <a:stretch/>
        </p:blipFill>
        <p:spPr>
          <a:xfrm>
            <a:off x="10016113" y="73696"/>
            <a:ext cx="2215010" cy="21417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2"/>
                </a:solidFill>
              </a:rPr>
              <a:t>Leerlingbegeleiding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Mentor  </a:t>
            </a:r>
            <a:r>
              <a:rPr lang="nl-NL" sz="2600" dirty="0">
                <a:solidFill>
                  <a:schemeClr val="bg2"/>
                </a:solidFill>
              </a:rPr>
              <a:t>Eerste aanspreekpunt </a:t>
            </a:r>
          </a:p>
          <a:p>
            <a:r>
              <a:rPr lang="nl-NL" sz="2600" dirty="0">
                <a:solidFill>
                  <a:schemeClr val="bg2"/>
                </a:solidFill>
              </a:rPr>
              <a:t>Vakdocenten </a:t>
            </a: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 Specifieke vragen over het vak </a:t>
            </a:r>
          </a:p>
          <a:p>
            <a:pPr lvl="1"/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(</a:t>
            </a:r>
            <a:r>
              <a:rPr lang="nl-NL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afkorting@adelbert.nl</a:t>
            </a: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  <a:endParaRPr lang="nl-NL" sz="2600" dirty="0">
              <a:solidFill>
                <a:schemeClr val="bg2"/>
              </a:solidFill>
            </a:endParaRPr>
          </a:p>
          <a:p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Verzuimcoördinatoren (</a:t>
            </a:r>
            <a:r>
              <a:rPr lang="nl-NL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verzuim@adelbert.nl</a:t>
            </a: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):</a:t>
            </a:r>
            <a:endParaRPr lang="nl-NL" sz="2600" dirty="0">
              <a:solidFill>
                <a:schemeClr val="bg2"/>
              </a:solidFill>
            </a:endParaRPr>
          </a:p>
          <a:p>
            <a:pPr lvl="1"/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Absenties</a:t>
            </a:r>
          </a:p>
          <a:p>
            <a:pPr lvl="1"/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Te laat</a:t>
            </a:r>
          </a:p>
          <a:p>
            <a:pPr lvl="1"/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Uitgestuurd </a:t>
            </a:r>
          </a:p>
          <a:p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Decaan  </a:t>
            </a:r>
            <a:r>
              <a:rPr lang="nl-NL" sz="2600" dirty="0">
                <a:solidFill>
                  <a:schemeClr val="bg2"/>
                </a:solidFill>
              </a:rPr>
              <a:t>Vragen over vakkenpakket en MBO</a:t>
            </a:r>
            <a:endParaRPr lang="nl-NL" sz="26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   (Mitchell Kluivers, </a:t>
            </a:r>
            <a:r>
              <a:rPr lang="nl-NL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lok@adelbert.nl</a:t>
            </a:r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)</a:t>
            </a:r>
          </a:p>
          <a:p>
            <a:endParaRPr lang="nl-NL" sz="2600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r>
              <a:rPr lang="nl-NL" sz="2600" dirty="0">
                <a:solidFill>
                  <a:schemeClr val="bg2"/>
                </a:solidFill>
                <a:sym typeface="Wingdings" panose="05000000000000000000" pitchFamily="2" charset="2"/>
              </a:rPr>
              <a:t>U als ouder!</a:t>
            </a:r>
            <a:endParaRPr lang="nl-NL" sz="26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0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21" y="-89889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2"/>
                </a:solidFill>
              </a:rPr>
              <a:t>Introductie Bootcamp Noordwijk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r="65690"/>
          <a:stretch/>
        </p:blipFill>
        <p:spPr>
          <a:xfrm>
            <a:off x="9978619" y="42996"/>
            <a:ext cx="2221355" cy="2147919"/>
          </a:xfrm>
          <a:prstGeom prst="rect">
            <a:avLst/>
          </a:prstGeom>
        </p:spPr>
      </p:pic>
      <p:sp>
        <p:nvSpPr>
          <p:cNvPr id="14" name="AutoShape 10">
            <a:extLst>
              <a:ext uri="{FF2B5EF4-FFF2-40B4-BE49-F238E27FC236}">
                <a16:creationId xmlns:a16="http://schemas.microsoft.com/office/drawing/2014/main" id="{64DB2B6A-5457-C617-7477-83496DB5C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507512"/>
            <a:ext cx="1073888" cy="10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id="{5248E3FB-3A9F-22D4-B9FA-52489B3978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561214"/>
            <a:ext cx="2020186" cy="20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Ring 4"/>
          <p:cNvSpPr/>
          <p:nvPr/>
        </p:nvSpPr>
        <p:spPr>
          <a:xfrm>
            <a:off x="8238223" y="2882529"/>
            <a:ext cx="7591361" cy="7591361"/>
          </a:xfrm>
          <a:prstGeom prst="donut">
            <a:avLst>
              <a:gd name="adj" fmla="val 3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7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3"/>
          <p:cNvSpPr/>
          <p:nvPr/>
        </p:nvSpPr>
        <p:spPr>
          <a:xfrm>
            <a:off x="3762439" y="4604921"/>
            <a:ext cx="7591361" cy="7591361"/>
          </a:xfrm>
          <a:prstGeom prst="donut">
            <a:avLst>
              <a:gd name="adj" fmla="val 378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Ring 4"/>
          <p:cNvSpPr/>
          <p:nvPr/>
        </p:nvSpPr>
        <p:spPr>
          <a:xfrm>
            <a:off x="7729953" y="-601886"/>
            <a:ext cx="7591361" cy="7591361"/>
          </a:xfrm>
          <a:prstGeom prst="donut">
            <a:avLst>
              <a:gd name="adj" fmla="val 378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Kennismaking met de mentor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8778765" cy="347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3t1 Nanda Welter			lokaal C022	</a:t>
            </a:r>
          </a:p>
          <a:p>
            <a:pPr marL="0" indent="0">
              <a:buNone/>
            </a:pPr>
            <a:r>
              <a:rPr lang="nl-NL" dirty="0"/>
              <a:t>3t2 Arie Hoogendijk 		lokaal C023</a:t>
            </a:r>
          </a:p>
          <a:p>
            <a:pPr marL="0" indent="0">
              <a:buNone/>
            </a:pPr>
            <a:r>
              <a:rPr lang="nl-NL" dirty="0"/>
              <a:t>3t3 Silvia Remmerswaal 	lokaal C024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Bedankt voor uw aandacht!</a:t>
            </a:r>
          </a:p>
        </p:txBody>
      </p:sp>
      <p:sp>
        <p:nvSpPr>
          <p:cNvPr id="6" name="Rechthoek 5"/>
          <p:cNvSpPr/>
          <p:nvPr/>
        </p:nvSpPr>
        <p:spPr>
          <a:xfrm>
            <a:off x="9978620" y="0"/>
            <a:ext cx="221338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clrChange>
              <a:clrFrom>
                <a:srgbClr val="1F5F9F"/>
              </a:clrFrom>
              <a:clrTo>
                <a:srgbClr val="1F5F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5834" y="72964"/>
            <a:ext cx="2196166" cy="21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95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225787"/>
      </a:dk1>
      <a:lt1>
        <a:srgbClr val="FF9900"/>
      </a:lt1>
      <a:dk2>
        <a:srgbClr val="0070C0"/>
      </a:dk2>
      <a:lt2>
        <a:srgbClr val="FFFFFF"/>
      </a:lt2>
      <a:accent1>
        <a:srgbClr val="FF9900"/>
      </a:accent1>
      <a:accent2>
        <a:srgbClr val="0070C0"/>
      </a:accent2>
      <a:accent3>
        <a:srgbClr val="FFFFFF"/>
      </a:accent3>
      <a:accent4>
        <a:srgbClr val="A8D08D"/>
      </a:accent4>
      <a:accent5>
        <a:srgbClr val="BFBFBF"/>
      </a:accent5>
      <a:accent6>
        <a:srgbClr val="034A90"/>
      </a:accent6>
      <a:hlink>
        <a:srgbClr val="FFD965"/>
      </a:hlink>
      <a:folHlink>
        <a:srgbClr val="BF90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4F988A72D105418C42F36786DE2D7C" ma:contentTypeVersion="2" ma:contentTypeDescription="Een nieuw document maken." ma:contentTypeScope="" ma:versionID="0c677479a2b0192c071e061dabf3aaa1">
  <xsd:schema xmlns:xsd="http://www.w3.org/2001/XMLSchema" xmlns:xs="http://www.w3.org/2001/XMLSchema" xmlns:p="http://schemas.microsoft.com/office/2006/metadata/properties" xmlns:ns2="efb0f353-62b9-42a9-bba9-70396b43342e" targetNamespace="http://schemas.microsoft.com/office/2006/metadata/properties" ma:root="true" ma:fieldsID="e2c2093e28251d23bc61ee2ee63a409c" ns2:_="">
    <xsd:import namespace="efb0f353-62b9-42a9-bba9-70396b433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f353-62b9-42a9-bba9-70396b433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099694-1EE6-4728-A18E-E8A09976A31D}">
  <ds:schemaRefs>
    <ds:schemaRef ds:uri="http://www.w3.org/XML/1998/namespace"/>
    <ds:schemaRef ds:uri="http://schemas.microsoft.com/office/2006/documentManagement/types"/>
    <ds:schemaRef ds:uri="6a09c720-feee-4108-81e9-c096f6d8b7fe"/>
    <ds:schemaRef ds:uri="http://purl.org/dc/elements/1.1/"/>
    <ds:schemaRef ds:uri="fd165fff-19d0-4b5b-8cbd-91fb6212048d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be02f9e-5897-46e0-9213-1a92b0c6f5c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0E9212-3AED-4438-B97A-DA39EF21E5A8}"/>
</file>

<file path=customXml/itemProps3.xml><?xml version="1.0" encoding="utf-8"?>
<ds:datastoreItem xmlns:ds="http://schemas.openxmlformats.org/officeDocument/2006/customXml" ds:itemID="{0098B40A-AE79-453C-8E69-1DBB75FE8C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224</Words>
  <Application>Microsoft Office PowerPoint</Application>
  <PresentationFormat>Breedbeeld</PresentationFormat>
  <Paragraphs>68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Wingdings</vt:lpstr>
      <vt:lpstr>Kantoorthema</vt:lpstr>
      <vt:lpstr>Ouderavond 3t </vt:lpstr>
      <vt:lpstr>Even voorstellen</vt:lpstr>
      <vt:lpstr>Anette Condon</vt:lpstr>
      <vt:lpstr>Adelbert College</vt:lpstr>
      <vt:lpstr>Vmbo-tl</vt:lpstr>
      <vt:lpstr>Het derde leerjaar</vt:lpstr>
      <vt:lpstr>Leerlingbegeleiding</vt:lpstr>
      <vt:lpstr>Introductie Bootcamp Noordwijk</vt:lpstr>
      <vt:lpstr>Kennismaking met de mentor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Talentontwikkeling</dc:title>
  <dc:creator>Reuvers B. BiR</dc:creator>
  <cp:lastModifiedBy>Condon A.M. - NeC</cp:lastModifiedBy>
  <cp:revision>24</cp:revision>
  <cp:lastPrinted>2022-09-01T15:01:22Z</cp:lastPrinted>
  <dcterms:created xsi:type="dcterms:W3CDTF">2019-12-05T14:20:58Z</dcterms:created>
  <dcterms:modified xsi:type="dcterms:W3CDTF">2024-09-04T07:00:12Z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0x010100504F988A72D105418C42F36786DE2D7C</vt:lpwstr>
  </property>
  <property fmtid="{D5CDD505-2E9C-101B-9397-08002B2CF9AE}" pid="3" name="MediaServiceImageTags">
    <vt:lpwstr/>
  </property>
</Properties>
</file>